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9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8"/>
    <p:restoredTop sz="94675"/>
  </p:normalViewPr>
  <p:slideViewPr>
    <p:cSldViewPr snapToGrid="0">
      <p:cViewPr>
        <p:scale>
          <a:sx n="90" d="100"/>
          <a:sy n="90" d="100"/>
        </p:scale>
        <p:origin x="23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2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78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77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15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307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57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75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433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119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2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414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2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56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89E55F-7917-2844-AA0E-67EF22DF4D04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D4D747-2AF3-554C-9784-3471DF99A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0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22CB0F-CFDB-B5C4-775A-8A533B71D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65" y="374064"/>
            <a:ext cx="3108960" cy="183280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1BDD7E-0CB0-D9EE-02E8-B006FE3EF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65" y="2443218"/>
            <a:ext cx="3108960" cy="18364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CA3F8EE-36AC-A953-E43F-4DF042907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6170" y="374064"/>
            <a:ext cx="3108960" cy="183401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3953C7-1E8A-974B-A3B4-BB7A6D2EA3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6170" y="2443218"/>
            <a:ext cx="3108960" cy="18360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B68BDF1-B3EF-00D3-6894-02B98FE36B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165" y="4514435"/>
            <a:ext cx="3108960" cy="18365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A64E04-FC65-2FDB-17C4-1428F26E8D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26170" y="4514435"/>
            <a:ext cx="3108960" cy="18357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22EDD9A-2B4E-F053-6845-C0FEC499E0F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7165" y="6585279"/>
            <a:ext cx="3108960" cy="18422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E70EC43-2089-6B6C-0BB1-F624CD5D9472}"/>
              </a:ext>
            </a:extLst>
          </p:cNvPr>
          <p:cNvSpPr txBox="1"/>
          <p:nvPr/>
        </p:nvSpPr>
        <p:spPr>
          <a:xfrm>
            <a:off x="153450" y="84150"/>
            <a:ext cx="15776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A) Original Image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963A97-A5B0-C835-6047-287944F8E7B3}"/>
              </a:ext>
            </a:extLst>
          </p:cNvPr>
          <p:cNvSpPr txBox="1"/>
          <p:nvPr/>
        </p:nvSpPr>
        <p:spPr>
          <a:xfrm>
            <a:off x="3558046" y="84150"/>
            <a:ext cx="18469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B) Cell segmentation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9666601-7BD4-8F6F-9165-9E6F8ADA9B09}"/>
              </a:ext>
            </a:extLst>
          </p:cNvPr>
          <p:cNvSpPr txBox="1"/>
          <p:nvPr/>
        </p:nvSpPr>
        <p:spPr>
          <a:xfrm>
            <a:off x="153450" y="2178308"/>
            <a:ext cx="24929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C) Photobleaching correction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547D7C-F415-9DDB-37C0-8BA6B005A992}"/>
              </a:ext>
            </a:extLst>
          </p:cNvPr>
          <p:cNvSpPr txBox="1"/>
          <p:nvPr/>
        </p:nvSpPr>
        <p:spPr>
          <a:xfrm>
            <a:off x="3558046" y="2178308"/>
            <a:ext cx="16979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D) Particle tracking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1D403D-3B4E-9C80-522F-5CC7F3BFE012}"/>
              </a:ext>
            </a:extLst>
          </p:cNvPr>
          <p:cNvSpPr txBox="1"/>
          <p:nvPr/>
        </p:nvSpPr>
        <p:spPr>
          <a:xfrm>
            <a:off x="153450" y="4252309"/>
            <a:ext cx="2154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E) Spot properties (size)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FC81E9-5528-CB07-31DF-DBB0618F8B51}"/>
              </a:ext>
            </a:extLst>
          </p:cNvPr>
          <p:cNvSpPr txBox="1"/>
          <p:nvPr/>
        </p:nvSpPr>
        <p:spPr>
          <a:xfrm>
            <a:off x="3558046" y="4252309"/>
            <a:ext cx="14667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F) Time courses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5D4395-923C-2B0B-E521-79D4ED46E672}"/>
              </a:ext>
            </a:extLst>
          </p:cNvPr>
          <p:cNvSpPr txBox="1"/>
          <p:nvPr/>
        </p:nvSpPr>
        <p:spPr>
          <a:xfrm>
            <a:off x="151446" y="6313823"/>
            <a:ext cx="2362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G) Autocorrelation Function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6EF987-ABAE-AADE-DF5C-F51018FBAD76}"/>
              </a:ext>
            </a:extLst>
          </p:cNvPr>
          <p:cNvSpPr txBox="1"/>
          <p:nvPr/>
        </p:nvSpPr>
        <p:spPr>
          <a:xfrm>
            <a:off x="3556042" y="6313823"/>
            <a:ext cx="2236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H) Colocalization analysis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2F603E-C0B8-E043-1333-BADB2732C16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26170" y="6585279"/>
            <a:ext cx="3108960" cy="1837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256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</TotalTime>
  <Words>35</Words>
  <Application>Microsoft Macintosh PowerPoint</Application>
  <PresentationFormat>A4 Paper (210x297 mm)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Aguilera De Lira, Luis U</dc:creator>
  <cp:lastModifiedBy>Aguilera De Lira, Luis U</cp:lastModifiedBy>
  <cp:revision>14</cp:revision>
  <dcterms:created xsi:type="dcterms:W3CDTF">2025-07-16T18:40:24Z</dcterms:created>
  <dcterms:modified xsi:type="dcterms:W3CDTF">2025-07-25T20:59:37Z</dcterms:modified>
</cp:coreProperties>
</file>

<file path=docProps/thumbnail.jpeg>
</file>